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129C-FE63-2721-7B5F-F120978C2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BC59F-B483-C216-6DBF-82605D1A4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9D136-200F-9F49-099A-DC7892611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C1C73-572D-5454-BD59-60719178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6CBDD-CAAA-F607-CB48-67EA2A25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2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3C1D-0029-A7F1-88DE-27E7775F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F79DF-019E-F717-AF8C-2B175AC35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5EFB7-F677-3EED-8A54-54D6067E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FED01-7C3E-3BB7-C8A8-7FB6A63F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B8026-93A6-DD92-52AC-F7C248363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7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E8654-398A-E08C-4F91-BAC84458E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FDF58-D8C9-B56B-13F4-3252C83FE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8B51B-5CF2-D8FE-4809-DE288E543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AFAB0-060A-006D-FB81-0F450758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7A958-6037-E5DC-5455-A615B6BD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38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3F76-D386-2D96-FE14-3D008DD1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69204-4891-C59D-1709-324C7A665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2B01-14F5-5FFF-BE18-CBA0D0E4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CED9-D804-3B72-984C-3A5DFE90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AC7FE-FAB7-C214-0777-5BD8F91EC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43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D5FE-48BF-2ABF-5E74-84D386CA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D0580-A346-3477-8720-66FBA0D44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44C14-B9D1-EF61-EA64-826D68B7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A6595-4538-4B09-A7DF-734B9B6C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50C1-FD7E-9DA9-3543-10775FEA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AE63-9C6C-B684-35DD-5FA22711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7D27-83DD-C8B1-DF69-FC9F50DB2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19413-FABE-C0DD-7F0B-88B1EE110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FACC4-A676-6082-1112-A6676300D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49962-1A48-DB3F-D940-293D0CB1D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4C4B9-825E-9135-ADFF-9B7BDC9E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10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BADF-0222-B52B-4372-B9A614AF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5776B-17A5-B14A-85FA-32D6C382B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5D415-4C33-EC3D-6EE3-9D8D1D20E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70C59-9FB8-7B69-317F-EBF58DB2C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4A822-36C5-71FE-7838-73E76F42C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A58242-8573-8F9F-B85A-61951226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26502-2040-8511-85C8-F5C2755F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C2ECE-AE86-60B4-1333-F355CE64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57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8A6E-9542-88F8-0EC9-33F7965A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DF0F7-9369-1B5D-465D-630C1A2F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0FB05-777C-E974-3673-EEE4383E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B5D4F-F101-920C-9DC9-6FC19401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90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54824-6475-F97B-8903-A3FB358C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1A813-ACD8-E2E2-96D6-6540A024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4F5C9-AD37-8DB9-62AC-C04240B4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66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18BE-D227-B863-0A29-47539206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37537-9C43-1FFD-F9DB-521C372E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DB2FD-4C69-BDF6-8CB8-F56F217DC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5F316-AC02-4893-A927-C71C4A8AC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DA7D6-B650-BA43-7B81-BF277510B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555C6-BC5D-A290-3E60-9D1405EF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103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1436-73DB-FF23-E27B-04F1FA12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26CA8-23CE-54A6-A6C6-51FAEDB87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CDFC1-76B7-B4E8-0CEE-8F28D82EF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042EC-D328-E5B0-64CB-1BC7B36D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D1967-4FB6-4037-CEE7-A9231415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FF1A3-D67E-0B43-040F-1219F874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36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19992-0465-E337-55C8-E154D23A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33F16-314C-E8E6-8F6E-7578FC13C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9A19D-E6F2-E850-44E9-75C31D422D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0FD12-29FF-40DC-9317-A1A462ECE36B}" type="datetimeFigureOut">
              <a:rPr lang="en-IN" smtClean="0"/>
              <a:t>26-04-23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82220-8AA9-CC12-A105-F40D1DEE3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4F629-F045-3C28-E0BD-B5D1469E8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A75BD-AA4D-499F-B26A-E6BF86BF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05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A7913-84A8-2062-6C28-4797E3A6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8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23C06-C1F3-3451-71FE-2C6EE365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0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6BCDB-50D1-0921-D2CC-E1C75CA6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1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5E5D5-780A-B963-3990-8E37319D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0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303F9-D6C0-5534-F3A2-24FF03A5B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E4F4F-6F68-1223-96A2-2D157FE0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3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6838B-D7EE-7071-AA65-63352DCC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3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D6629-364B-1A83-2631-DDACA133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4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C1F26-759B-B4A0-ABD2-90E19DA6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3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CA7B7-E09E-BB09-849A-AAFE7576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4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84FC1-61CD-5E8F-9FB8-C5E4B214B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5B257-1C57-5B13-FC2B-31653917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8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4583B-8790-161E-7523-E398F3750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5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44754-5CAB-C932-C3EA-812C6BB2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1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30BED-617C-CF69-5DEE-D29656BCB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82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695ED-7125-1DF4-F565-B80094EA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1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7B630-8CD2-4E82-FF57-C578BEBE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77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880DC-A10A-A1D5-4A38-2D342A4D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2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9BF86-C53E-6319-6046-04BDA306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544CC-1A09-931F-6C6A-1B459001A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68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809E2-3C18-FFA7-A0B4-389A4583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3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114D4-14DA-C934-E020-E1F0E969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0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14926-8F53-1446-723F-DBE290E4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0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CFC80-A4C9-0F60-923D-54DBDE5F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-6275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9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A26B1-BF65-5291-4CD5-4FA5FFFF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86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78307-59AC-082B-975C-9E9776D04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9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33B92-3682-6B1F-C748-7230CA7B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6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C27A7-09BE-D087-8281-01FDD151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7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625C3-66BA-5DBD-0A9B-6BB73AEF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3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varshilgandhi308@gmail.com</dc:creator>
  <cp:lastModifiedBy>Varshil Gandhi</cp:lastModifiedBy>
  <cp:revision>3</cp:revision>
  <dcterms:created xsi:type="dcterms:W3CDTF">2023-03-14T05:00:38Z</dcterms:created>
  <dcterms:modified xsi:type="dcterms:W3CDTF">2023-04-26T12:59:30Z</dcterms:modified>
</cp:coreProperties>
</file>